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8" autoAdjust="0"/>
    <p:restoredTop sz="96370" autoAdjust="0"/>
  </p:normalViewPr>
  <p:slideViewPr>
    <p:cSldViewPr snapToGrid="0">
      <p:cViewPr>
        <p:scale>
          <a:sx n="12" d="100"/>
          <a:sy n="12" d="100"/>
        </p:scale>
        <p:origin x="-2412" y="-72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1363A-CA3D-4995-8118-59BC5C875831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B497B-63E7-4FB1-8EDA-E6AC629E1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12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B497B-63E7-4FB1-8EDA-E6AC629E11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0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39F6E-C5AF-4264-9B39-5D1D09A652D5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EE72-60CB-48B9-8679-F05E1387A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5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39F6E-C5AF-4264-9B39-5D1D09A652D5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EE72-60CB-48B9-8679-F05E1387A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4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39F6E-C5AF-4264-9B39-5D1D09A652D5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EE72-60CB-48B9-8679-F05E1387A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76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39F6E-C5AF-4264-9B39-5D1D09A652D5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EE72-60CB-48B9-8679-F05E1387A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55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39F6E-C5AF-4264-9B39-5D1D09A652D5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EE72-60CB-48B9-8679-F05E1387A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6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39F6E-C5AF-4264-9B39-5D1D09A652D5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EE72-60CB-48B9-8679-F05E1387A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2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39F6E-C5AF-4264-9B39-5D1D09A652D5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EE72-60CB-48B9-8679-F05E1387A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1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39F6E-C5AF-4264-9B39-5D1D09A652D5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EE72-60CB-48B9-8679-F05E1387A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0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39F6E-C5AF-4264-9B39-5D1D09A652D5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EE72-60CB-48B9-8679-F05E1387A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5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39F6E-C5AF-4264-9B39-5D1D09A652D5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EE72-60CB-48B9-8679-F05E1387A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83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39F6E-C5AF-4264-9B39-5D1D09A652D5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EE72-60CB-48B9-8679-F05E1387A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4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39F6E-C5AF-4264-9B39-5D1D09A652D5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5EE72-60CB-48B9-8679-F05E1387A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2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logo baÅk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459" y="1236678"/>
            <a:ext cx="5874301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logo baÅkent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4" t="58883" r="42944" b="3554"/>
          <a:stretch/>
        </p:blipFill>
        <p:spPr bwMode="auto">
          <a:xfrm>
            <a:off x="25884554" y="1236678"/>
            <a:ext cx="5438921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Metin kutusu 30"/>
          <p:cNvSpPr txBox="1"/>
          <p:nvPr/>
        </p:nvSpPr>
        <p:spPr>
          <a:xfrm>
            <a:off x="7566226" y="1236678"/>
            <a:ext cx="17391992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dirty="0" smtClean="0"/>
              <a:t>Başkent Üniversitesi</a:t>
            </a:r>
          </a:p>
          <a:p>
            <a:pPr algn="ctr"/>
            <a:r>
              <a:rPr lang="tr-TR" sz="6600" b="1" dirty="0" smtClean="0"/>
              <a:t>Mühendislik Fakültesi</a:t>
            </a:r>
          </a:p>
          <a:p>
            <a:pPr algn="ctr"/>
            <a:r>
              <a:rPr lang="tr-TR" sz="6600" b="1" dirty="0" smtClean="0"/>
              <a:t>Biyomedikal Mühendisliği Bölümü</a:t>
            </a:r>
          </a:p>
          <a:p>
            <a:pPr algn="ctr"/>
            <a:r>
              <a:rPr lang="tr-TR" sz="8800" b="1" dirty="0" smtClean="0"/>
              <a:t>Proje Adı</a:t>
            </a:r>
          </a:p>
          <a:p>
            <a:pPr algn="ctr"/>
            <a:r>
              <a:rPr lang="tr-TR" sz="6600" b="1" dirty="0" smtClean="0"/>
              <a:t>Hazırlayan Öğrenciler</a:t>
            </a:r>
          </a:p>
          <a:p>
            <a:pPr algn="ctr"/>
            <a:r>
              <a:rPr lang="tr-TR" sz="6600" b="1" dirty="0" smtClean="0"/>
              <a:t>Danışman:</a:t>
            </a:r>
          </a:p>
        </p:txBody>
      </p:sp>
      <p:sp>
        <p:nvSpPr>
          <p:cNvPr id="32" name="Dikdörtgen 31"/>
          <p:cNvSpPr/>
          <p:nvPr/>
        </p:nvSpPr>
        <p:spPr>
          <a:xfrm>
            <a:off x="7566226" y="10714494"/>
            <a:ext cx="18780369" cy="28796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6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BİYOMEDİKAL MÜHENDİSLİĞİ BÖLÜMÜ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6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POSTER HAZIRLAMA KURALLARI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6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Poster boyutu: </a:t>
            </a:r>
            <a:r>
              <a:rPr lang="tr-TR" sz="6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120 cm x 90 cm (DİKEY Poster, Yükseklik 120 cm, En 90 cm, ince </a:t>
            </a:r>
            <a:r>
              <a:rPr lang="tr-TR" sz="6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foam</a:t>
            </a:r>
            <a:r>
              <a:rPr lang="tr-TR" sz="6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-board üzerine (rulo kâğıt değil, </a:t>
            </a:r>
            <a:r>
              <a:rPr lang="tr-TR" sz="6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foam</a:t>
            </a:r>
            <a:r>
              <a:rPr lang="tr-TR" sz="6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-board üzerine, </a:t>
            </a:r>
            <a:r>
              <a:rPr lang="tr-TR" sz="6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foam</a:t>
            </a:r>
            <a:r>
              <a:rPr lang="tr-TR" sz="6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-board 3-4mm sıkıştırılmış köpük kâğıttır</a:t>
            </a:r>
            <a:r>
              <a:rPr lang="tr-TR" sz="6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Öğrenci yaratıcılığını ön plana çıkarmak amacıyla poster tasarımı serbest bırakılmıştır. Poster, danışman öğretim elemanının onayından sonra basılmalıdır</a:t>
            </a:r>
            <a:r>
              <a:rPr lang="tr-TR" sz="4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4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Yukarıdaki başlıkta kullanılan punto ve font örnek amaçlıdır. Kendi punto ve fontunuzu </a:t>
            </a:r>
            <a:r>
              <a:rPr lang="tr-TR" sz="4800" b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tercih edebilirsiniz.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Posterleri öğrenciler kendileri bastıracaklardır.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 kapsamında hazırlanan ürünler varsa, poster ile birlikte sergilenebilecektir. Proje ürünlerinin sergileneceği masaların ölçüsü 69 cm x 140 cm’dir. (Fakültemiz Teknik Resim Salonundaki çalışma masalarının benzeri masalardır.)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 ekibinin isimleri posterde belirtilmelidir.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tr-TR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Dikkat edilmesi gerekenler: 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tr-TR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Hazırlayanlar: Öğrenci isimleri.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algn="just">
              <a:lnSpc>
                <a:spcPct val="115000"/>
              </a:lnSpc>
              <a:spcAft>
                <a:spcPts val="1000"/>
              </a:spcAft>
            </a:pPr>
            <a:r>
              <a:rPr lang="tr-TR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Danışmanlar: Proje danışmanın ya da danışmanlarının sadece isimleri yazılacak unvanları yazılmayacak.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İsimler Proje başlığından daha küçük puntolarda olmalıdır. (Punto ayarı tasarımının bir parçası olduğundan, ilgili danışman öğretim elemanının uygun görüşüne göre hazırlanacaktır. Fakültemizdeki mevcut proje posterleri örnek olarak incelenebilir.)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Posterler Türkçe veya İngilizce olarak hazırlanabilir.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Posterler proje konusunu ana hatlarıyla açıklayan bilgi ve şekillerden oluşmalıdır. 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Posterlerde daha çok şekilsel içerikli bilgilere ağırlık verilmelidir. Fotoğraf, şekil, grafik, programa ait ekran görüntüleri vb. kullanılabilir</a:t>
            </a:r>
            <a:r>
              <a:rPr lang="tr-TR" sz="4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751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917</TotalTime>
  <Words>232</Words>
  <Application>Microsoft Office PowerPoint</Application>
  <PresentationFormat>Özel</PresentationFormat>
  <Paragraphs>23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Cido</dc:creator>
  <cp:lastModifiedBy>IŞIL UĞUR</cp:lastModifiedBy>
  <cp:revision>100</cp:revision>
  <dcterms:created xsi:type="dcterms:W3CDTF">2017-05-24T18:13:35Z</dcterms:created>
  <dcterms:modified xsi:type="dcterms:W3CDTF">2018-05-15T13:28:52Z</dcterms:modified>
</cp:coreProperties>
</file>